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Gill Sans" panose="020B0604020202020204" charset="0"/>
      <p:regular r:id="rId7"/>
      <p:bold r:id="rId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5b486d23b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5b486d23bd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5b486d23bd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5b486d23bd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5b486d23b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5b486d23b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www.degreeart.com/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jp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6275" y="402963"/>
            <a:ext cx="4672401" cy="43375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208875" y="310825"/>
            <a:ext cx="4142100" cy="46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Gill Sans"/>
              <a:buChar char="●"/>
            </a:pPr>
            <a:r>
              <a:rPr lang="en-GB" sz="2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The Junior Prize is open to all students in the Aldridge family of schools.</a:t>
            </a:r>
            <a:endParaRPr sz="2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Gill Sans"/>
              <a:buChar char="●"/>
            </a:pPr>
            <a:r>
              <a:rPr lang="en-GB" sz="2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Students are welcome to submit work that they have created in their own time.</a:t>
            </a:r>
            <a:endParaRPr sz="2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Char char="●"/>
            </a:pPr>
            <a:r>
              <a:rPr lang="en-GB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There are 5 categories: </a:t>
            </a:r>
            <a:r>
              <a:rPr lang="en-GB" sz="2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FINE ART | GRAPHICS | TEXTILES | PHOTOGRAPHY | FILM</a:t>
            </a:r>
            <a:endParaRPr sz="29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0" y="0"/>
            <a:ext cx="75444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49290"/>
          <a:stretch/>
        </p:blipFill>
        <p:spPr>
          <a:xfrm>
            <a:off x="6613850" y="0"/>
            <a:ext cx="2530150" cy="11910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200100" y="588925"/>
            <a:ext cx="8743800" cy="18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  <a:latin typeface="Gill Sans"/>
                <a:ea typeface="Gill Sans"/>
                <a:cs typeface="Gill Sans"/>
                <a:sym typeface="Gill Sans"/>
              </a:rPr>
              <a:t>Quality of artistic composition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  <a:latin typeface="Gill Sans"/>
                <a:ea typeface="Gill Sans"/>
                <a:cs typeface="Gill Sans"/>
                <a:sym typeface="Gill Sans"/>
              </a:rPr>
              <a:t>Creativity and originality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  <a:latin typeface="Gill Sans"/>
                <a:ea typeface="Gill Sans"/>
                <a:cs typeface="Gill Sans"/>
                <a:sym typeface="Gill Sans"/>
              </a:rPr>
              <a:t>Success of description and/or title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  <a:latin typeface="Gill Sans"/>
                <a:ea typeface="Gill Sans"/>
                <a:cs typeface="Gill Sans"/>
                <a:sym typeface="Gill Sans"/>
              </a:rPr>
              <a:t>Overall impression of the artwork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86550" y="100050"/>
            <a:ext cx="5319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/>
              <a:t>How will my art be judged?</a:t>
            </a:r>
            <a:endParaRPr sz="2500" b="1"/>
          </a:p>
        </p:txBody>
      </p:sp>
      <p:sp>
        <p:nvSpPr>
          <p:cNvPr id="64" name="Google Shape;64;p14"/>
          <p:cNvSpPr txBox="1"/>
          <p:nvPr/>
        </p:nvSpPr>
        <p:spPr>
          <a:xfrm>
            <a:off x="173175" y="1930475"/>
            <a:ext cx="5898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500" b="1">
                <a:solidFill>
                  <a:schemeClr val="dk1"/>
                </a:solidFill>
                <a:highlight>
                  <a:srgbClr val="FFFFFF"/>
                </a:highlight>
                <a:latin typeface="Gill Sans"/>
                <a:ea typeface="Gill Sans"/>
                <a:cs typeface="Gill Sans"/>
                <a:sym typeface="Gill Sans"/>
              </a:rPr>
              <a:t>Who will be judging it?</a:t>
            </a:r>
            <a:endParaRPr sz="1200"/>
          </a:p>
        </p:txBody>
      </p:sp>
      <p:sp>
        <p:nvSpPr>
          <p:cNvPr id="65" name="Google Shape;65;p14"/>
          <p:cNvSpPr txBox="1"/>
          <p:nvPr/>
        </p:nvSpPr>
        <p:spPr>
          <a:xfrm>
            <a:off x="675800" y="2417425"/>
            <a:ext cx="6716400" cy="27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900">
                <a:solidFill>
                  <a:schemeClr val="dk1"/>
                </a:solidFill>
                <a:highlight>
                  <a:srgbClr val="FFFFFF"/>
                </a:highlight>
                <a:latin typeface="Gill Sans"/>
                <a:ea typeface="Gill Sans"/>
                <a:cs typeface="Gill Sans"/>
                <a:sym typeface="Gill Sans"/>
              </a:rPr>
              <a:t>Entries will be judged by a panel of esteemed industry professionals and representatives of the Aldridge Foundation and Callsign.</a:t>
            </a:r>
            <a:endParaRPr sz="1900">
              <a:solidFill>
                <a:schemeClr val="dk1"/>
              </a:solidFill>
              <a:highlight>
                <a:srgbClr val="FFFFFF"/>
              </a:highlight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300">
              <a:solidFill>
                <a:schemeClr val="dk1"/>
              </a:solidFill>
              <a:highlight>
                <a:srgbClr val="FFFFFF"/>
              </a:highlight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>
              <a:solidFill>
                <a:schemeClr val="dk1"/>
              </a:solidFill>
              <a:highlight>
                <a:srgbClr val="FFFFFF"/>
              </a:highlight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4075" y="0"/>
            <a:ext cx="1479775" cy="19686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173175" y="3519000"/>
            <a:ext cx="8743800" cy="14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 b="1">
                <a:latin typeface="Gill Sans"/>
                <a:ea typeface="Gill Sans"/>
                <a:cs typeface="Gill Sans"/>
                <a:sym typeface="Gill Sans"/>
              </a:rPr>
              <a:t>What do I win?</a:t>
            </a:r>
            <a:endParaRPr sz="2300" b="1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Gill Sans"/>
                <a:ea typeface="Gill Sans"/>
                <a:cs typeface="Gill Sans"/>
                <a:sym typeface="Gill Sans"/>
              </a:rPr>
              <a:t>If you are a finalist your work will be exhibited alongside a </a:t>
            </a:r>
            <a:r>
              <a:rPr lang="en-GB" sz="2000">
                <a:solidFill>
                  <a:srgbClr val="001E40"/>
                </a:solidFill>
                <a:highlight>
                  <a:srgbClr val="FFFFFF"/>
                </a:highlight>
                <a:latin typeface="Gill Sans"/>
                <a:ea typeface="Gill Sans"/>
                <a:cs typeface="Gill Sans"/>
                <a:sym typeface="Gill Sans"/>
              </a:rPr>
              <a:t>professional exhibition of artists work at the Bankside Hotel, London.</a:t>
            </a:r>
            <a:endParaRPr sz="2000">
              <a:solidFill>
                <a:srgbClr val="001E40"/>
              </a:solidFill>
              <a:highlight>
                <a:srgbClr val="FFFFFF"/>
              </a:highlight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50">
                <a:solidFill>
                  <a:srgbClr val="001E40"/>
                </a:solidFill>
                <a:highlight>
                  <a:srgbClr val="FFFFFF"/>
                </a:highlight>
                <a:latin typeface="Gill Sans"/>
                <a:ea typeface="Gill Sans"/>
                <a:cs typeface="Gill Sans"/>
                <a:sym typeface="Gill Sans"/>
              </a:rPr>
              <a:t>The overall winner of the Junior Prize will be offered an internship with </a:t>
            </a:r>
            <a:r>
              <a:rPr lang="en-GB" sz="1750" b="1">
                <a:solidFill>
                  <a:srgbClr val="FF9300"/>
                </a:solidFill>
                <a:highlight>
                  <a:srgbClr val="FFFFFF"/>
                </a:highlight>
                <a:uFill>
                  <a:noFill/>
                </a:uFill>
                <a:latin typeface="Gill Sans"/>
                <a:ea typeface="Gill Sans"/>
                <a:cs typeface="Gill Sans"/>
                <a:sym typeface="Gill Sans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DegreeArt</a:t>
            </a:r>
            <a:r>
              <a:rPr lang="en-GB" sz="1750">
                <a:solidFill>
                  <a:srgbClr val="001E40"/>
                </a:solidFill>
                <a:highlight>
                  <a:srgbClr val="FFFFFF"/>
                </a:highlight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 sz="2100">
              <a:solidFill>
                <a:srgbClr val="001E40"/>
              </a:solidFill>
              <a:highlight>
                <a:srgbClr val="FFFFFF"/>
              </a:highlight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1250" y="0"/>
            <a:ext cx="3298200" cy="1858252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183350" y="4387825"/>
            <a:ext cx="6873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333333"/>
                </a:solidFill>
                <a:highlight>
                  <a:srgbClr val="FFFFFF"/>
                </a:highlight>
              </a:rPr>
              <a:t>Hanna’s painting “Lizu Mahu’ Overall Winner 2020/21</a:t>
            </a:r>
            <a:endParaRPr sz="2100"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925" y="0"/>
            <a:ext cx="3298197" cy="438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 rotWithShape="1">
          <a:blip r:embed="rId5">
            <a:alphaModFix/>
          </a:blip>
          <a:srcRect b="49290"/>
          <a:stretch/>
        </p:blipFill>
        <p:spPr>
          <a:xfrm>
            <a:off x="6613850" y="0"/>
            <a:ext cx="2530150" cy="119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62975" y="2350850"/>
            <a:ext cx="3599652" cy="20819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/>
        </p:nvSpPr>
        <p:spPr>
          <a:xfrm>
            <a:off x="5212045" y="1858259"/>
            <a:ext cx="3901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/>
              <a:t>Manar painting, and the  Fine Art Winner</a:t>
            </a:r>
            <a:endParaRPr sz="1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/>
              <a:t>2021/2</a:t>
            </a:r>
            <a:endParaRPr sz="10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/>
        </p:nvSpPr>
        <p:spPr>
          <a:xfrm>
            <a:off x="0" y="0"/>
            <a:ext cx="75444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6"/>
          <p:cNvSpPr txBox="1"/>
          <p:nvPr/>
        </p:nvSpPr>
        <p:spPr>
          <a:xfrm>
            <a:off x="506375" y="4250025"/>
            <a:ext cx="631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 rotWithShape="1">
          <a:blip r:embed="rId3">
            <a:alphaModFix/>
          </a:blip>
          <a:srcRect b="49290"/>
          <a:stretch/>
        </p:blipFill>
        <p:spPr>
          <a:xfrm>
            <a:off x="6613850" y="0"/>
            <a:ext cx="2530150" cy="11910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/>
        </p:nvSpPr>
        <p:spPr>
          <a:xfrm>
            <a:off x="0" y="-45925"/>
            <a:ext cx="5898000" cy="51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900" b="1">
                <a:solidFill>
                  <a:schemeClr val="dk1"/>
                </a:solidFill>
                <a:highlight>
                  <a:srgbClr val="FFFFFF"/>
                </a:highlight>
                <a:latin typeface="Gill Sans"/>
                <a:ea typeface="Gill Sans"/>
                <a:cs typeface="Gill Sans"/>
                <a:sym typeface="Gill Sans"/>
              </a:rPr>
              <a:t>Please note: students are permitted to enter artwork into multiple categories but cannot enter more than one piece of artwork in the same category.</a:t>
            </a:r>
            <a:endParaRPr sz="1900" b="1">
              <a:solidFill>
                <a:schemeClr val="dk1"/>
              </a:solidFill>
              <a:highlight>
                <a:srgbClr val="FFFFFF"/>
              </a:highlight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highlight>
                  <a:srgbClr val="FFFFFF"/>
                </a:highlight>
                <a:latin typeface="Gill Sans"/>
                <a:ea typeface="Gill Sans"/>
                <a:cs typeface="Gill Sans"/>
                <a:sym typeface="Gill Sans"/>
              </a:rPr>
              <a:t>Due to OFQUAL regulations, </a:t>
            </a:r>
            <a:r>
              <a:rPr lang="en-GB" sz="1900" u="sng">
                <a:solidFill>
                  <a:schemeClr val="dk1"/>
                </a:solidFill>
                <a:highlight>
                  <a:srgbClr val="FFFFFF"/>
                </a:highlight>
                <a:latin typeface="Gill Sans"/>
                <a:ea typeface="Gill Sans"/>
                <a:cs typeface="Gill Sans"/>
                <a:sym typeface="Gill Sans"/>
              </a:rPr>
              <a:t>current artwork being submitted for examinations cannot be entered</a:t>
            </a:r>
            <a:r>
              <a:rPr lang="en-GB" sz="1900">
                <a:solidFill>
                  <a:schemeClr val="dk1"/>
                </a:solidFill>
                <a:highlight>
                  <a:srgbClr val="FFFFFF"/>
                </a:highlight>
                <a:latin typeface="Gill Sans"/>
                <a:ea typeface="Gill Sans"/>
                <a:cs typeface="Gill Sans"/>
                <a:sym typeface="Gill Sans"/>
              </a:rPr>
              <a:t> – if you are unsure whether this applies to you, please check with your art teacher.</a:t>
            </a:r>
            <a:endParaRPr sz="1900">
              <a:solidFill>
                <a:schemeClr val="dk1"/>
              </a:solidFill>
              <a:highlight>
                <a:srgbClr val="FFFFFF"/>
              </a:highlight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  <a:latin typeface="Gill Sans"/>
                <a:ea typeface="Gill Sans"/>
                <a:cs typeface="Gill Sans"/>
                <a:sym typeface="Gill Sans"/>
              </a:rPr>
              <a:t>The judges will announce their chosen finalists - </a:t>
            </a:r>
            <a:r>
              <a:rPr lang="en-GB" sz="1800" b="1">
                <a:solidFill>
                  <a:schemeClr val="dk1"/>
                </a:solidFill>
                <a:highlight>
                  <a:srgbClr val="FFFFFF"/>
                </a:highlight>
                <a:latin typeface="Gill Sans"/>
                <a:ea typeface="Gill Sans"/>
                <a:cs typeface="Gill Sans"/>
                <a:sym typeface="Gill Sans"/>
              </a:rPr>
              <a:t>three artists per category</a:t>
            </a: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  <a:latin typeface="Gill Sans"/>
                <a:ea typeface="Gill Sans"/>
                <a:cs typeface="Gill Sans"/>
                <a:sym typeface="Gill Sans"/>
              </a:rPr>
              <a:t> – in early 2023. </a:t>
            </a:r>
            <a:endParaRPr sz="1900">
              <a:solidFill>
                <a:schemeClr val="dk1"/>
              </a:solidFill>
              <a:highlight>
                <a:srgbClr val="FFFFFF"/>
              </a:highlight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highlight>
                <a:srgbClr val="FFFFFF"/>
              </a:highlight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b="1">
                <a:solidFill>
                  <a:schemeClr val="dk1"/>
                </a:solidFill>
                <a:highlight>
                  <a:srgbClr val="FFFFFF"/>
                </a:highlight>
              </a:rPr>
              <a:t>Deadline: Friday 6th January 2023</a:t>
            </a:r>
            <a:r>
              <a:rPr lang="en-GB" sz="2000">
                <a:solidFill>
                  <a:schemeClr val="dk1"/>
                </a:solidFill>
                <a:highlight>
                  <a:srgbClr val="FFFFFF"/>
                </a:highlight>
              </a:rPr>
              <a:t>. </a:t>
            </a:r>
            <a:endParaRPr sz="2700">
              <a:solidFill>
                <a:schemeClr val="dk1"/>
              </a:solidFill>
              <a:highlight>
                <a:srgbClr val="FFFFFF"/>
              </a:highlight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7786" y="1201601"/>
            <a:ext cx="1184222" cy="1437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34900" y="3009200"/>
            <a:ext cx="2968602" cy="17696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 txBox="1"/>
          <p:nvPr/>
        </p:nvSpPr>
        <p:spPr>
          <a:xfrm>
            <a:off x="7787572" y="2598138"/>
            <a:ext cx="935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/>
              <a:t>Layla </a:t>
            </a:r>
            <a:endParaRPr sz="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/>
              <a:t>Fine Art Finalist</a:t>
            </a:r>
            <a:endParaRPr sz="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/>
              <a:t>2021/2</a:t>
            </a:r>
            <a:endParaRPr sz="600"/>
          </a:p>
        </p:txBody>
      </p:sp>
      <p:sp>
        <p:nvSpPr>
          <p:cNvPr id="91" name="Google Shape;91;p16"/>
          <p:cNvSpPr txBox="1"/>
          <p:nvPr/>
        </p:nvSpPr>
        <p:spPr>
          <a:xfrm>
            <a:off x="6507299" y="2598138"/>
            <a:ext cx="118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/>
              <a:t>Zeina </a:t>
            </a:r>
            <a:endParaRPr sz="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/>
              <a:t>Fine Art Finalist</a:t>
            </a:r>
            <a:endParaRPr sz="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/>
              <a:t>2021/2</a:t>
            </a:r>
            <a:endParaRPr sz="600"/>
          </a:p>
        </p:txBody>
      </p:sp>
      <p:sp>
        <p:nvSpPr>
          <p:cNvPr id="92" name="Google Shape;92;p16"/>
          <p:cNvSpPr txBox="1"/>
          <p:nvPr/>
        </p:nvSpPr>
        <p:spPr>
          <a:xfrm>
            <a:off x="5934953" y="4778825"/>
            <a:ext cx="2968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1"/>
              <a:t>Manar Fine Art Winner</a:t>
            </a:r>
            <a:endParaRPr sz="6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1"/>
              <a:t>2021/2</a:t>
            </a:r>
            <a:endParaRPr sz="600" b="1"/>
          </a:p>
        </p:txBody>
      </p:sp>
      <p:pic>
        <p:nvPicPr>
          <p:cNvPr id="93" name="Google Shape;9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26901" y="1191075"/>
            <a:ext cx="1022785" cy="143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</Words>
  <Application>Microsoft Office PowerPoint</Application>
  <PresentationFormat>On-screen Show (16:9)</PresentationFormat>
  <Paragraphs>35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Gill Sans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Vashti Turner</dc:creator>
  <cp:lastModifiedBy>Vashti Turner</cp:lastModifiedBy>
  <cp:revision>2</cp:revision>
  <dcterms:modified xsi:type="dcterms:W3CDTF">2022-10-22T09:19:18Z</dcterms:modified>
</cp:coreProperties>
</file>